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519997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9" d="100"/>
          <a:sy n="19" d="100"/>
        </p:scale>
        <p:origin x="274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11382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48169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36485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62834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99209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5260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65857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20113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99401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65994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3969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5FAEEA-AC5F-3C4E-AB12-403087EFC9C3}" type="datetimeFigureOut">
              <a:rPr lang="en-BR" smtClean="0"/>
              <a:t>22/05/25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65C092-D438-024E-9EF6-53774D86CDF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80304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597C7D-C8B9-AF5E-DC98-3050583DE12B}"/>
              </a:ext>
            </a:extLst>
          </p:cNvPr>
          <p:cNvSpPr txBox="1"/>
          <p:nvPr/>
        </p:nvSpPr>
        <p:spPr>
          <a:xfrm>
            <a:off x="4149968" y="683615"/>
            <a:ext cx="199761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10000" dirty="0"/>
              <a:t>Título título título título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973263-EACC-E9CF-191B-9CB04BC10D9E}"/>
              </a:ext>
            </a:extLst>
          </p:cNvPr>
          <p:cNvSpPr/>
          <p:nvPr/>
        </p:nvSpPr>
        <p:spPr>
          <a:xfrm>
            <a:off x="-1" y="13434"/>
            <a:ext cx="3446585" cy="31614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R" sz="10000" b="1" dirty="0"/>
              <a:t>1</a:t>
            </a:r>
          </a:p>
        </p:txBody>
      </p:sp>
      <p:pic>
        <p:nvPicPr>
          <p:cNvPr id="7" name="Picture 6" descr="A blue building with a tall chimney&#10;&#10;AI-generated content may be incorrect.">
            <a:extLst>
              <a:ext uri="{FF2B5EF4-FFF2-40B4-BE49-F238E27FC236}">
                <a16:creationId xmlns:a16="http://schemas.microsoft.com/office/drawing/2014/main" id="{ACD4EABB-FCF9-4885-EDBA-8C9C6C1F9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2961" y="38680430"/>
            <a:ext cx="4210661" cy="38365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A71237-82C1-7A8E-44F5-25EEA60C22B8}"/>
              </a:ext>
            </a:extLst>
          </p:cNvPr>
          <p:cNvSpPr txBox="1"/>
          <p:nvPr/>
        </p:nvSpPr>
        <p:spPr>
          <a:xfrm>
            <a:off x="4302368" y="2313124"/>
            <a:ext cx="199761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5000" dirty="0"/>
              <a:t>Autores, Filiação e Contato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E59D13-6668-F9A5-A5A0-C8D676E96A9C}"/>
              </a:ext>
            </a:extLst>
          </p:cNvPr>
          <p:cNvSpPr txBox="1"/>
          <p:nvPr/>
        </p:nvSpPr>
        <p:spPr>
          <a:xfrm>
            <a:off x="21169555" y="774241"/>
            <a:ext cx="65226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5000" dirty="0"/>
              <a:t>Logo</a:t>
            </a:r>
          </a:p>
          <a:p>
            <a:r>
              <a:rPr lang="en-US" sz="5000" dirty="0"/>
              <a:t>I</a:t>
            </a:r>
            <a:r>
              <a:rPr lang="en-BR" sz="5000" dirty="0"/>
              <a:t>nstituição</a:t>
            </a:r>
          </a:p>
          <a:p>
            <a:r>
              <a:rPr lang="en-BR" sz="5000" dirty="0"/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259417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14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RODRIGO DA ROSA RIGHI</dc:creator>
  <cp:lastModifiedBy>RODRIGO DA ROSA RIGHI</cp:lastModifiedBy>
  <cp:revision>1</cp:revision>
  <dcterms:created xsi:type="dcterms:W3CDTF">2025-05-22T19:11:34Z</dcterms:created>
  <dcterms:modified xsi:type="dcterms:W3CDTF">2025-05-22T19:24:20Z</dcterms:modified>
</cp:coreProperties>
</file>